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0C6B1-1AA1-4D4C-9B98-BF5E98A58DCD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328E6-66A8-49C6-ACF9-6C9837F1FC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003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61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1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37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45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031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19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01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17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09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10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7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A6916-82AF-4E89-ADE9-0F7E5E3DD4E5}" type="datetimeFigureOut">
              <a:rPr lang="en-IN" smtClean="0"/>
              <a:t>17-05-2021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7AE29-3E3F-4EBB-B3FF-0A0F5ABF77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77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209" l="6390" r="96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334" y="2620050"/>
            <a:ext cx="4031666" cy="27526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8378" y="1780320"/>
            <a:ext cx="9312812" cy="141902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DEEPARTMENT OF MASTER IN COMPUTER 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APPLICATION </a:t>
            </a:r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US" sz="36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  <a:p>
            <a:endParaRPr lang="en-IN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4" y="179615"/>
            <a:ext cx="4447520" cy="1114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179615"/>
            <a:ext cx="1054099" cy="122179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99966"/>
              </p:ext>
            </p:extLst>
          </p:nvPr>
        </p:nvGraphicFramePr>
        <p:xfrm>
          <a:off x="1695170" y="4942543"/>
          <a:ext cx="9206020" cy="20116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235464">
                  <a:extLst>
                    <a:ext uri="{9D8B030D-6E8A-4147-A177-3AD203B41FA5}">
                      <a16:colId xmlns:a16="http://schemas.microsoft.com/office/drawing/2014/main" val="621916191"/>
                    </a:ext>
                  </a:extLst>
                </a:gridCol>
                <a:gridCol w="3970556">
                  <a:extLst>
                    <a:ext uri="{9D8B030D-6E8A-4147-A177-3AD203B41FA5}">
                      <a16:colId xmlns:a16="http://schemas.microsoft.com/office/drawing/2014/main" val="2941856823"/>
                    </a:ext>
                  </a:extLst>
                </a:gridCol>
              </a:tblGrid>
              <a:tr h="1936847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UNDER</a:t>
                      </a:r>
                      <a:r>
                        <a:rPr lang="en-US" u="sng" baseline="0" dirty="0" smtClean="0"/>
                        <a:t> THE GUIDENCE OF </a:t>
                      </a:r>
                      <a:r>
                        <a:rPr lang="en-US" baseline="0" dirty="0" smtClean="0"/>
                        <a:t>:</a:t>
                      </a:r>
                    </a:p>
                    <a:p>
                      <a:pPr lvl="1" algn="l">
                        <a:lnSpc>
                          <a:spcPct val="200000"/>
                        </a:lnSpc>
                      </a:pPr>
                      <a:r>
                        <a:rPr lang="en-US" baseline="0" dirty="0" smtClean="0"/>
                        <a:t>RAKESH KU. BHOLE (BCPL PYTHON DEVEOPER)</a:t>
                      </a: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baseline="0" dirty="0" smtClean="0"/>
                        <a:t>DR. MADHUMITA PANDA (H.O.D) 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 smtClean="0"/>
                        <a:t>PRESENTED BY</a:t>
                      </a:r>
                      <a:r>
                        <a:rPr lang="en-US" u="sng" baseline="0" dirty="0" smtClean="0"/>
                        <a:t> </a:t>
                      </a:r>
                      <a:r>
                        <a:rPr lang="en-US" baseline="0" dirty="0" smtClean="0"/>
                        <a:t>:</a:t>
                      </a:r>
                    </a:p>
                    <a:p>
                      <a:pPr lvl="1" algn="just">
                        <a:lnSpc>
                          <a:spcPct val="150000"/>
                        </a:lnSpc>
                      </a:pPr>
                      <a:r>
                        <a:rPr lang="en-US" baseline="0" dirty="0" smtClean="0"/>
                        <a:t>KRISHNA BAJPAYEE 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REGD. NO. : 1925201006 </a:t>
                      </a: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lvl="1" algn="just">
                        <a:lnSpc>
                          <a:spcPct val="150000"/>
                        </a:lnSpc>
                      </a:pPr>
                      <a:r>
                        <a:rPr lang="en-US" baseline="0" dirty="0" smtClean="0"/>
                        <a:t>JAGANNATH PATRA </a:t>
                      </a:r>
                    </a:p>
                    <a:p>
                      <a:pPr marL="45720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REGD. NO. : 1925201005 </a:t>
                      </a: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IN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46119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73449" y="3170450"/>
            <a:ext cx="554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MAJOR PROJECT </a:t>
            </a:r>
          </a:p>
          <a:p>
            <a:pPr algn="ctr"/>
            <a:r>
              <a:rPr lang="en-US" b="1" dirty="0" smtClean="0">
                <a:latin typeface="Arial Rounded MT Bold" panose="020F0704030504030204" pitchFamily="34" charset="0"/>
              </a:rPr>
              <a:t> 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58119" y="3690489"/>
            <a:ext cx="72531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u="sng" cap="none" spc="0" dirty="0" smtClean="0">
                <a:ln/>
                <a:solidFill>
                  <a:schemeClr val="accent6"/>
                </a:solidFill>
                <a:effectLst/>
              </a:rPr>
              <a:t>VEHICLE RENTAL SYSTEM</a:t>
            </a:r>
          </a:p>
        </p:txBody>
      </p:sp>
    </p:spTree>
    <p:extLst>
      <p:ext uri="{BB962C8B-B14F-4D97-AF65-F5344CB8AC3E}">
        <p14:creationId xmlns:p14="http://schemas.microsoft.com/office/powerpoint/2010/main" val="39697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b="1" dirty="0" smtClean="0"/>
              <a:t>MODULES</a:t>
            </a:r>
            <a:r>
              <a:rPr lang="en-US" altLang="en-US" sz="5400" dirty="0">
                <a:solidFill>
                  <a:schemeClr val="folHlink"/>
                </a:solidFill>
              </a:rPr>
              <a:t/>
            </a:r>
            <a:br>
              <a:rPr lang="en-US" altLang="en-US" sz="5400" dirty="0">
                <a:solidFill>
                  <a:schemeClr val="folHlink"/>
                </a:solidFill>
              </a:rPr>
            </a:b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This project contain three modules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/>
              <a:t>Admin </a:t>
            </a:r>
            <a:r>
              <a:rPr lang="en-US" altLang="en-US" dirty="0"/>
              <a:t>module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/>
              <a:t>Owner module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/>
              <a:t>Customer module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27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139701"/>
            <a:ext cx="8394700" cy="660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10" y="469901"/>
            <a:ext cx="3493491" cy="6388099"/>
          </a:xfrm>
        </p:spPr>
      </p:pic>
    </p:spTree>
    <p:extLst>
      <p:ext uri="{BB962C8B-B14F-4D97-AF65-F5344CB8AC3E}">
        <p14:creationId xmlns:p14="http://schemas.microsoft.com/office/powerpoint/2010/main" val="60253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MODEL FOR CUSTOMER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38" y="2020888"/>
            <a:ext cx="5157402" cy="4486275"/>
          </a:xfrm>
        </p:spPr>
      </p:pic>
    </p:spTree>
    <p:extLst>
      <p:ext uri="{BB962C8B-B14F-4D97-AF65-F5344CB8AC3E}">
        <p14:creationId xmlns:p14="http://schemas.microsoft.com/office/powerpoint/2010/main" val="68489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MODEL FOR VEHICLE OWNER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21" y="1845358"/>
            <a:ext cx="4991357" cy="4311872"/>
          </a:xfrm>
        </p:spPr>
      </p:pic>
    </p:spTree>
    <p:extLst>
      <p:ext uri="{BB962C8B-B14F-4D97-AF65-F5344CB8AC3E}">
        <p14:creationId xmlns:p14="http://schemas.microsoft.com/office/powerpoint/2010/main" val="150311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MODEL FOR ADMIN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604" y="1825625"/>
            <a:ext cx="4860792" cy="4351338"/>
          </a:xfrm>
        </p:spPr>
      </p:pic>
    </p:spTree>
    <p:extLst>
      <p:ext uri="{BB962C8B-B14F-4D97-AF65-F5344CB8AC3E}">
        <p14:creationId xmlns:p14="http://schemas.microsoft.com/office/powerpoint/2010/main" val="3664860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98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AND LOGIN PAGE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200012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690688"/>
            <a:ext cx="5181600" cy="34464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" y="1610255"/>
            <a:ext cx="5520267" cy="37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195513"/>
            <a:ext cx="5181600" cy="35956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195513"/>
            <a:ext cx="5181600" cy="3611562"/>
          </a:xfrm>
        </p:spPr>
      </p:pic>
    </p:spTree>
    <p:extLst>
      <p:ext uri="{BB962C8B-B14F-4D97-AF65-F5344CB8AC3E}">
        <p14:creationId xmlns:p14="http://schemas.microsoft.com/office/powerpoint/2010/main" val="11690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1360"/>
            <a:ext cx="5181600" cy="353986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8693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36028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154546"/>
            <a:ext cx="10363826" cy="4867563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Introduction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OBJECTIVE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Project scope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Existing System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Proposed System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Hardware Specifications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Software Specifications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Modules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E-r diagram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Use case model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screenshot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Functional requirements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sz="2400" b="1" dirty="0" smtClean="0"/>
              <a:t>conclusion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46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OWNER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6034"/>
            <a:ext cx="5181600" cy="369052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1592"/>
            <a:ext cx="5181600" cy="3679404"/>
          </a:xfrm>
        </p:spPr>
      </p:pic>
    </p:spTree>
    <p:extLst>
      <p:ext uri="{BB962C8B-B14F-4D97-AF65-F5344CB8AC3E}">
        <p14:creationId xmlns:p14="http://schemas.microsoft.com/office/powerpoint/2010/main" val="8682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9883"/>
            <a:ext cx="5181600" cy="364282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0856"/>
            <a:ext cx="5181600" cy="3620876"/>
          </a:xfrm>
        </p:spPr>
      </p:pic>
    </p:spTree>
    <p:extLst>
      <p:ext uri="{BB962C8B-B14F-4D97-AF65-F5344CB8AC3E}">
        <p14:creationId xmlns:p14="http://schemas.microsoft.com/office/powerpoint/2010/main" val="28533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100"/>
            <a:ext cx="5181600" cy="35603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7262"/>
            <a:ext cx="5181600" cy="3448064"/>
          </a:xfrm>
        </p:spPr>
      </p:pic>
    </p:spTree>
    <p:extLst>
      <p:ext uri="{BB962C8B-B14F-4D97-AF65-F5344CB8AC3E}">
        <p14:creationId xmlns:p14="http://schemas.microsoft.com/office/powerpoint/2010/main" val="29739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FORGOT PASSWORD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41971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CHANGE PASSWORD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3272"/>
            <a:ext cx="5181600" cy="3336044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23162"/>
            <a:ext cx="5181600" cy="3356263"/>
          </a:xfrm>
        </p:spPr>
      </p:pic>
    </p:spTree>
    <p:extLst>
      <p:ext uri="{BB962C8B-B14F-4D97-AF65-F5344CB8AC3E}">
        <p14:creationId xmlns:p14="http://schemas.microsoft.com/office/powerpoint/2010/main" val="10944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36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FUNCTIONAL REQUIREMENTS OF CUSTOMERS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913774" y="1600200"/>
            <a:ext cx="10363826" cy="41909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Customers can go through this software to book vehicles by logging into  this system and providing their id details.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After booking, customers can track their vehicle status which will be accepted or rejected by the vehicle owner.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605125" cy="7276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FUNCTIONAL REQUIREMENTS OF VEHICLE OWNER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761068"/>
            <a:ext cx="10363826" cy="403013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 registered vehicle owner can log in into this system and can add the type of the vehicle and can add vehicles.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After adding the vehicles that can display all the information of the vehicles.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The owner can manage the booking requests which are booked by the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1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88550"/>
          </a:xfrm>
        </p:spPr>
        <p:txBody>
          <a:bodyPr/>
          <a:lstStyle/>
          <a:p>
            <a:r>
              <a:rPr lang="en-US" dirty="0" smtClean="0"/>
              <a:t>FUNCTIONAL REQUIREMENTS OF ADMIN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735668"/>
            <a:ext cx="10363826" cy="40555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Admin can manage all the users as well as customers and vehicle owners.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admin can also manage all the vehicles and also can manage all the completed booked vehicles.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4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61550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727200"/>
            <a:ext cx="10363826" cy="40639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Our goal is to provide a very user friendly customer registration system who want to take vehicle for rent.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 special thanks to our mentor for guidance and blessing which he have provided for the completion of our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7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5" y="2684384"/>
            <a:ext cx="4521825" cy="1596177"/>
          </a:xfrm>
        </p:spPr>
        <p:txBody>
          <a:bodyPr/>
          <a:lstStyle/>
          <a:p>
            <a:r>
              <a:rPr lang="en-US" b="1" dirty="0" smtClean="0">
                <a:latin typeface="Arial Rounded MT Bold" panose="020F0704030504030204" pitchFamily="34" charset="0"/>
              </a:rPr>
              <a:t>THANK YOU</a:t>
            </a:r>
            <a:endParaRPr lang="en-US" b="1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44" b="96919" l="2716" r="97764">
                        <a14:foregroundMark x1="20927" y1="51541" x2="20927" y2="51541"/>
                        <a14:foregroundMark x1="20288" y1="43417" x2="20288" y2="43417"/>
                        <a14:foregroundMark x1="21725" y1="36415" x2="21725" y2="36415"/>
                        <a14:foregroundMark x1="10543" y1="52101" x2="10543" y2="52101"/>
                        <a14:foregroundMark x1="10703" y1="44258" x2="10703" y2="44258"/>
                        <a14:foregroundMark x1="12780" y1="56583" x2="12780" y2="56583"/>
                        <a14:foregroundMark x1="9425" y1="62465" x2="9425" y2="62465"/>
                        <a14:foregroundMark x1="18371" y1="69468" x2="18371" y2="69468"/>
                        <a14:foregroundMark x1="18211" y1="66106" x2="18211" y2="66106"/>
                        <a14:foregroundMark x1="14696" y1="75910" x2="14696" y2="75910"/>
                        <a14:foregroundMark x1="22204" y1="72549" x2="22204" y2="72549"/>
                        <a14:foregroundMark x1="22684" y1="79832" x2="22684" y2="79832"/>
                        <a14:foregroundMark x1="18211" y1="80672" x2="18211" y2="80672"/>
                        <a14:foregroundMark x1="21086" y1="84314" x2="21086" y2="84314"/>
                        <a14:foregroundMark x1="17732" y1="82633" x2="17732" y2="82633"/>
                        <a14:foregroundMark x1="12780" y1="84594" x2="12780" y2="84594"/>
                        <a14:foregroundMark x1="35144" y1="82913" x2="35144" y2="82913"/>
                        <a14:foregroundMark x1="42332" y1="75070" x2="42332" y2="75070"/>
                        <a14:foregroundMark x1="47764" y1="82073" x2="47764" y2="82073"/>
                        <a14:foregroundMark x1="79393" y1="78992" x2="79393" y2="78992"/>
                        <a14:foregroundMark x1="62780" y1="78711" x2="62780" y2="78711"/>
                        <a14:foregroundMark x1="69010" y1="73950" x2="69010" y2="73950"/>
                        <a14:foregroundMark x1="75719" y1="70588" x2="75719" y2="70588"/>
                        <a14:foregroundMark x1="86262" y1="59664" x2="86262" y2="59664"/>
                        <a14:foregroundMark x1="81789" y1="54062" x2="81789" y2="54062"/>
                        <a14:foregroundMark x1="91374" y1="50700" x2="91374" y2="50700"/>
                        <a14:foregroundMark x1="65176" y1="43978" x2="65176" y2="43978"/>
                        <a14:foregroundMark x1="67572" y1="35574" x2="67572" y2="35574"/>
                        <a14:foregroundMark x1="69808" y1="46499" x2="69808" y2="46499"/>
                        <a14:foregroundMark x1="70767" y1="52101" x2="70767" y2="52101"/>
                        <a14:foregroundMark x1="69968" y1="40616" x2="69968" y2="40616"/>
                        <a14:foregroundMark x1="68850" y1="28852" x2="68850" y2="28852"/>
                        <a14:foregroundMark x1="66773" y1="24650" x2="66773" y2="24650"/>
                        <a14:foregroundMark x1="66933" y1="21008" x2="78435" y2="28571"/>
                        <a14:foregroundMark x1="72843" y1="23249" x2="84984" y2="17367"/>
                        <a14:foregroundMark x1="77796" y1="20728" x2="69649" y2="9244"/>
                        <a14:foregroundMark x1="4313" y1="10924" x2="96166" y2="10084"/>
                        <a14:foregroundMark x1="3674" y1="11765" x2="3195" y2="78711"/>
                        <a14:foregroundMark x1="3355" y1="77591" x2="42971" y2="83193"/>
                        <a14:foregroundMark x1="3674" y1="84874" x2="95847" y2="84034"/>
                        <a14:backgroundMark x1="319" y1="85714" x2="97125" y2="84874"/>
                        <a14:backgroundMark x1="5911" y1="10644" x2="5911" y2="91036"/>
                        <a14:backgroundMark x1="5911" y1="10644" x2="0" y2="22129"/>
                        <a14:backgroundMark x1="6230" y1="90476" x2="0" y2="22409"/>
                        <a14:backgroundMark x1="958" y1="56863" x2="799" y2="83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02" y="874634"/>
            <a:ext cx="6346798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9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175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274618"/>
            <a:ext cx="10363826" cy="451658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 smtClean="0"/>
              <a:t>This is a python Django project on vehicle rental system, which provide a lot of facility to their business.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 smtClean="0"/>
              <a:t>Vehicle rental system  </a:t>
            </a:r>
            <a:r>
              <a:rPr lang="en-US" altLang="en-US" dirty="0"/>
              <a:t>is a rental </a:t>
            </a:r>
            <a:r>
              <a:rPr lang="en-US" altLang="en-US" dirty="0" smtClean="0"/>
              <a:t>service that provides vehicles on rent.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 smtClean="0"/>
              <a:t>It will record the details of various activities of customers as well as information about booking.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It offers the online </a:t>
            </a:r>
            <a:r>
              <a:rPr lang="en-US" altLang="en-US" dirty="0" smtClean="0"/>
              <a:t>vehicle </a:t>
            </a:r>
            <a:r>
              <a:rPr lang="en-US" altLang="en-US" dirty="0"/>
              <a:t>hire </a:t>
            </a:r>
            <a:r>
              <a:rPr lang="en-US" altLang="en-US" dirty="0" smtClean="0"/>
              <a:t>service.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It offers the best of rates and include the different categories of </a:t>
            </a:r>
            <a:r>
              <a:rPr lang="en-US" altLang="en-US" dirty="0" smtClean="0"/>
              <a:t>vehicles </a:t>
            </a:r>
            <a:r>
              <a:rPr lang="en-US" altLang="en-US" dirty="0"/>
              <a:t>from </a:t>
            </a:r>
            <a:r>
              <a:rPr lang="en-US" altLang="en-US" dirty="0" smtClean="0"/>
              <a:t>luxury </a:t>
            </a:r>
            <a:r>
              <a:rPr lang="en-US" altLang="en-US" dirty="0"/>
              <a:t>to </a:t>
            </a:r>
            <a:r>
              <a:rPr lang="en-US" altLang="en-US" dirty="0" smtClean="0"/>
              <a:t>budget.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2300" y="2336800"/>
            <a:ext cx="10045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This system helps the administration to maintain all details of the customers details, owner details, vehicles details, booking details.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User friendly software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The system should provide up to date accurate information at any time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PROJECT SCOPE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dirty="0"/>
              <a:t>The scope of the software product developed involves paid services to the customers for rent a number of vehicles.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dirty="0"/>
              <a:t>It involves a very simple registration procedure.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dirty="0"/>
              <a:t>Provide vehicle catalog for users as an alternative for them to select vehicle of they want to choose vehicle by their own.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74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9455" y="618518"/>
            <a:ext cx="5781964" cy="68381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Existing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1607129"/>
            <a:ext cx="10363826" cy="471054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In the present </a:t>
            </a:r>
            <a:r>
              <a:rPr lang="en-US" altLang="en-US" dirty="0" smtClean="0"/>
              <a:t>system, organizations </a:t>
            </a:r>
            <a:r>
              <a:rPr lang="en-US" altLang="en-US" dirty="0"/>
              <a:t>do maintain a person for the allocating and proper functioning of </a:t>
            </a:r>
            <a:r>
              <a:rPr lang="en-US" altLang="en-US" dirty="0" smtClean="0"/>
              <a:t>transportation.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Authorized person maintains the </a:t>
            </a:r>
            <a:r>
              <a:rPr lang="en-US" altLang="en-US" dirty="0" smtClean="0"/>
              <a:t>transportation </a:t>
            </a:r>
            <a:r>
              <a:rPr lang="en-US" altLang="en-US" dirty="0"/>
              <a:t>details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   in </a:t>
            </a:r>
            <a:r>
              <a:rPr lang="en-US" altLang="en-US" dirty="0" smtClean="0"/>
              <a:t>papers.</a:t>
            </a:r>
            <a:endParaRPr lang="en-US" altLang="en-US" dirty="0"/>
          </a:p>
          <a:p>
            <a:pPr marL="0" indent="0" algn="just">
              <a:buNone/>
            </a:pPr>
            <a:r>
              <a:rPr lang="en-US" altLang="en-US" sz="2400" b="1" u="sng" dirty="0"/>
              <a:t>Problems in Existing System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Details are stored in </a:t>
            </a:r>
            <a:r>
              <a:rPr lang="en-US" altLang="en-US" dirty="0" smtClean="0"/>
              <a:t>papers.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Maintenance is a huge </a:t>
            </a:r>
            <a:r>
              <a:rPr lang="en-US" altLang="en-US" dirty="0" smtClean="0"/>
              <a:t>problem.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 err="1"/>
              <a:t>Updations</a:t>
            </a:r>
            <a:r>
              <a:rPr lang="en-US" altLang="en-US" dirty="0" smtClean="0"/>
              <a:t>, changes </a:t>
            </a:r>
            <a:r>
              <a:rPr lang="en-US" altLang="en-US" dirty="0"/>
              <a:t>in details in a </a:t>
            </a:r>
            <a:r>
              <a:rPr lang="en-US" altLang="en-US" dirty="0" smtClean="0"/>
              <a:t>difficult task.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altLang="en-US" dirty="0"/>
              <a:t>Performance is not achieved up to the </a:t>
            </a:r>
            <a:r>
              <a:rPr lang="en-US" altLang="en-US" dirty="0" smtClean="0"/>
              <a:t>requirements.</a:t>
            </a:r>
            <a:endParaRPr lang="en-US" altLang="en-US" dirty="0"/>
          </a:p>
          <a:p>
            <a:pPr algn="just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59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 smtClean="0"/>
              <a:t>PROPOSED SYSTEM</a:t>
            </a:r>
            <a:endParaRPr lang="en-US" alt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5" y="1973392"/>
            <a:ext cx="10363826" cy="449090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The </a:t>
            </a:r>
            <a:r>
              <a:rPr lang="en-US" altLang="en-US" sz="1800" dirty="0"/>
              <a:t>proposed system overcome the problems in the Existing system</a:t>
            </a:r>
          </a:p>
          <a:p>
            <a:pPr>
              <a:lnSpc>
                <a:spcPct val="90000"/>
              </a:lnSpc>
              <a:buNone/>
            </a:pPr>
            <a:endParaRPr lang="en-US" altLang="en-US" sz="1800" u="sng" dirty="0">
              <a:solidFill>
                <a:schemeClr val="folHlink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en-US" b="1" u="sng" dirty="0"/>
              <a:t>Advantages of proposed system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è"/>
            </a:pPr>
            <a:endParaRPr lang="en-US" altLang="en-US" sz="1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1800" dirty="0"/>
              <a:t>Data is centralized which has overcome the sharing problems in previous system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en-US" sz="1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1800" dirty="0"/>
              <a:t>As data is maintained electronically ,it’s easy for a person to update the details</a:t>
            </a:r>
            <a:r>
              <a:rPr lang="en-US" altLang="en-US" sz="1800" dirty="0" smtClean="0"/>
              <a:t>, which </a:t>
            </a:r>
            <a:r>
              <a:rPr lang="en-US" altLang="en-US" sz="1800" dirty="0"/>
              <a:t>has overcome the </a:t>
            </a:r>
            <a:r>
              <a:rPr lang="en-US" altLang="en-US" sz="1800" dirty="0" smtClean="0"/>
              <a:t>difficult </a:t>
            </a:r>
            <a:r>
              <a:rPr lang="en-US" altLang="en-US" sz="1800" dirty="0" smtClean="0"/>
              <a:t>update in </a:t>
            </a:r>
            <a:r>
              <a:rPr lang="en-US" altLang="en-US" sz="1800" dirty="0"/>
              <a:t>previous </a:t>
            </a:r>
            <a:r>
              <a:rPr lang="en-US" altLang="en-US" sz="1800" dirty="0" smtClean="0"/>
              <a:t>system.</a:t>
            </a:r>
            <a:endParaRPr lang="en-US" altLang="en-US" sz="1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en-US" sz="1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en-US" sz="1800" dirty="0"/>
              <a:t>Maintenance is easy and performance is </a:t>
            </a:r>
            <a:r>
              <a:rPr lang="en-US" altLang="en-US" sz="1800" dirty="0" smtClean="0"/>
              <a:t>good.</a:t>
            </a:r>
            <a:endParaRPr lang="en-US" altLang="en-US" sz="1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en-US" sz="1800" dirty="0"/>
          </a:p>
          <a:p>
            <a:pPr>
              <a:lnSpc>
                <a:spcPct val="90000"/>
              </a:lnSpc>
              <a:buNone/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8703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u="sng" dirty="0" smtClean="0"/>
              <a:t>SOFTWARE SPECIFICATIONS</a:t>
            </a:r>
            <a:endParaRPr lang="en-US" alt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Platform	</a:t>
            </a:r>
            <a:r>
              <a:rPr lang="en-US" dirty="0"/>
              <a:t>	:  Windows 10, Ubuntu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Language</a:t>
            </a:r>
            <a:r>
              <a:rPr lang="en-US" dirty="0"/>
              <a:t>		: Python, HTML, CSS, JavaScript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Framework</a:t>
            </a:r>
            <a:r>
              <a:rPr lang="en-US" dirty="0"/>
              <a:t>	</a:t>
            </a:r>
            <a:r>
              <a:rPr lang="en-US" dirty="0" smtClean="0"/>
              <a:t>: </a:t>
            </a:r>
            <a:r>
              <a:rPr lang="en-US" dirty="0"/>
              <a:t>Django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Database</a:t>
            </a:r>
            <a:r>
              <a:rPr lang="en-US" dirty="0"/>
              <a:t>		: </a:t>
            </a:r>
            <a:r>
              <a:rPr lang="en-US" dirty="0" smtClean="0"/>
              <a:t>SQLite3</a:t>
            </a: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Web</a:t>
            </a:r>
            <a:r>
              <a:rPr lang="en-US" dirty="0"/>
              <a:t> </a:t>
            </a:r>
            <a:r>
              <a:rPr lang="en-US" b="1" dirty="0"/>
              <a:t>Server</a:t>
            </a:r>
            <a:r>
              <a:rPr lang="en-US" dirty="0"/>
              <a:t>	</a:t>
            </a:r>
            <a:r>
              <a:rPr lang="en-US" dirty="0" smtClean="0"/>
              <a:t>: </a:t>
            </a:r>
            <a:r>
              <a:rPr lang="en-US" dirty="0"/>
              <a:t>Django Default Web Server</a:t>
            </a:r>
            <a:endParaRPr lang="en-US" alt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US" altLang="en-US" u="sng" dirty="0">
              <a:solidFill>
                <a:schemeClr val="folHlink"/>
              </a:solidFill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6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Hardware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b="1" dirty="0"/>
              <a:t>Processor</a:t>
            </a:r>
            <a:r>
              <a:rPr lang="en-US" dirty="0"/>
              <a:t>		: Intel Core i3</a:t>
            </a:r>
          </a:p>
          <a:p>
            <a:r>
              <a:rPr lang="en-US" b="1" dirty="0" smtClean="0"/>
              <a:t>Hard </a:t>
            </a:r>
            <a:r>
              <a:rPr lang="en-US" b="1" dirty="0"/>
              <a:t>Disk</a:t>
            </a:r>
            <a:r>
              <a:rPr lang="en-US" dirty="0"/>
              <a:t>		:  500 Gb</a:t>
            </a:r>
          </a:p>
          <a:p>
            <a:r>
              <a:rPr lang="en-US" b="1" dirty="0" smtClean="0"/>
              <a:t>RAM</a:t>
            </a:r>
            <a:r>
              <a:rPr lang="en-US" dirty="0"/>
              <a:t>			: 4 </a:t>
            </a:r>
            <a:r>
              <a:rPr lang="en-US" dirty="0" smtClean="0"/>
              <a:t>Gb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</TotalTime>
  <Words>598</Words>
  <Application>Microsoft Office PowerPoint</Application>
  <PresentationFormat>Widescreen</PresentationFormat>
  <Paragraphs>109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  <vt:lpstr>CONTENT</vt:lpstr>
      <vt:lpstr>INTRODUCTION</vt:lpstr>
      <vt:lpstr>OBJECTIVE</vt:lpstr>
      <vt:lpstr>PROJECT SCOPE </vt:lpstr>
      <vt:lpstr>Existing system</vt:lpstr>
      <vt:lpstr>PROPOSED SYSTEM</vt:lpstr>
      <vt:lpstr>SOFTWARE SPECIFICATIONS</vt:lpstr>
      <vt:lpstr>Hardware Specifications</vt:lpstr>
      <vt:lpstr>MODULES </vt:lpstr>
      <vt:lpstr>ENTITY RELATIONSHIP DIAGRAM</vt:lpstr>
      <vt:lpstr>USE CASE MODEL FOR CUSTOMER</vt:lpstr>
      <vt:lpstr>USE CASE MODEL FOR VEHICLE OWNER</vt:lpstr>
      <vt:lpstr>USE CASE MODEL FOR ADMIN</vt:lpstr>
      <vt:lpstr>SCREENSHOTS</vt:lpstr>
      <vt:lpstr>REGISTER AND LOGIN PAGE </vt:lpstr>
      <vt:lpstr>CUSTOMER</vt:lpstr>
      <vt:lpstr>CUSTOMER</vt:lpstr>
      <vt:lpstr>OWNER</vt:lpstr>
      <vt:lpstr>OWNER</vt:lpstr>
      <vt:lpstr>ADMIN</vt:lpstr>
      <vt:lpstr>ADMIN</vt:lpstr>
      <vt:lpstr>FORGOT PASSWORD</vt:lpstr>
      <vt:lpstr>CHANGE PASSWORD</vt:lpstr>
      <vt:lpstr>FUNCTIONAL REQUIREMENTS OF CUSTOMERS</vt:lpstr>
      <vt:lpstr>FUNCTIONAL REQUIREMENTS OF VEHICLE OWNER</vt:lpstr>
      <vt:lpstr>FUNCTIONAL REQUIREMENTS OF ADMIN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Bajpayee</dc:creator>
  <cp:lastModifiedBy>Krishna Bajpayee</cp:lastModifiedBy>
  <cp:revision>16</cp:revision>
  <dcterms:created xsi:type="dcterms:W3CDTF">2021-05-16T15:30:25Z</dcterms:created>
  <dcterms:modified xsi:type="dcterms:W3CDTF">2021-05-17T18:39:12Z</dcterms:modified>
</cp:coreProperties>
</file>